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8106-D46A-4EF1-8363-2164C686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7099B-6AD3-4194-ACF9-F7CD02ED5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53356-BFC6-4DB8-BC55-DB64C061B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17D25-0CBD-43EE-A81D-50ADB1F1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9C4FE-B4D5-495F-A67D-F180B3D3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8FAC-F6AC-44D4-A750-827E31A3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237DA-CE03-451A-A34A-06B1EB455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88DCD-014D-49D6-80E7-EFD02383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5DB61-DB2B-4201-A9A3-132B4542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2A18-3388-4CFD-AD3B-E5BDD2D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4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347CBB-3B5D-4494-A196-DB981FEF6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0D0AE-23B2-4EBB-B2B7-465F2AC90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E78B3-BFDD-43EC-B439-E995A1A8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9C501-D475-45EC-9770-ADA4C1E8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6BB94-5372-478C-AEC1-1F9CA37C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7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CD8D-20DF-4276-9F06-5DAE1F64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0557-2087-48D0-9882-D66863215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1D46E-8C8E-4999-9CB6-376E3236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1A808-CEA1-4B06-B36E-31451E01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35A67-976B-450A-B132-84DB7F73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0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6A8AB-9ADB-4345-B688-5BB4B483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A462-FB51-46E9-8D0D-77C402003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7FB66-2949-45C0-9865-1CD592B3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FA1B-EE79-41F9-B361-0298B22C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519CF-EE93-424E-B917-9AD36FB1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6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B44-4F8E-40FF-B3CC-FE0F96BF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A2B3-3346-4DC8-A2A3-AFC4F78E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CC7FC-5147-4FDE-B284-ADBB0EDE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47357-2C8C-423E-9175-F0B514632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ABD3E-B793-4BAE-AE73-E3AD0EAE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B1A3F-4664-4296-97AA-266BF1C7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4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995E-7481-4FE6-99DC-959F022BA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A81C4-77F6-4BEE-AE3A-1EDBFA557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4204E-E2FE-4B10-B8F0-FFC81AB9F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64E1D-BE7C-49B0-B85A-4360E28F9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5425C-82BB-4553-A335-407396945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CEB2A-CD15-446C-B2B5-5D0AD354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FA520C-552E-4BA6-84D0-A202AF04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C0F22C-6F05-4269-B52B-C86395F7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2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8505-9F48-4265-8BEF-657A032E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1C8A4-75A7-48B2-8BD8-75FCB4C4A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75D2E-DA46-4DFE-9E70-EDB2781F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C56-EFF4-44D7-B50E-EB8CCE57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CFCA33-2417-425A-8EB8-2057F95C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CD77E-31D0-4952-9923-B91206DA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128BE-0768-416D-AED0-31D674BC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9663-05D8-4B76-B1F8-92885B4B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556-D4A1-4B48-A36E-22A296C4E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3BD9B-F30E-4022-B1CB-2F5325E05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BEE0A-B43F-47E8-9FFE-0C5F2AD3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F5613-786E-4CC5-8CA7-F8CDCF56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4D3A5-988E-47E5-B979-E3377F65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2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91FD-E827-496D-A2BC-2A4A5F31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00C2E-AC5B-4AED-9E4E-DCEF5BD46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621F9-42AF-4E38-9957-333E09378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8A66B-92A3-4C51-B261-13CC8C7E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5696F-E3DD-4495-AA83-C60B373F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348E1-5A68-40EA-B484-AB3C53BB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14F9F-FF31-446A-B5D3-94D2CF43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568F8-7A8F-4482-B065-BEF7CBA47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6657F-8022-43D2-B8F2-3DD65141D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1A898-54FF-4090-A93E-E8925B1F3536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E0DE3-67C2-4840-A18A-610F4D9F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C36D8-FF1A-40AE-A711-D9CD731C8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E24CE-EB8B-4D34-B948-02853F88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7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427613-D20E-4389-A916-68FA6AE8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1" y="0"/>
            <a:ext cx="320040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F881A-279B-4514-986A-21EC757D1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94" y="0"/>
            <a:ext cx="320040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11E77-AD4D-44CC-A3BC-1E57A21FA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57" y="0"/>
            <a:ext cx="3200400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EF5A2C-658F-49B4-8CB6-479C86688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57" y="3429000"/>
            <a:ext cx="32004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31D3E-CAD8-4D7D-AF05-824DF30A8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1" y="3429000"/>
            <a:ext cx="32004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0E0CE1-ED9F-454D-9F9B-BA75ECC47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94" y="3429000"/>
            <a:ext cx="3200400" cy="320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F5166D-FA2C-40EE-8764-FC2A73BDB024}"/>
              </a:ext>
            </a:extLst>
          </p:cNvPr>
          <p:cNvSpPr txBox="1"/>
          <p:nvPr/>
        </p:nvSpPr>
        <p:spPr>
          <a:xfrm>
            <a:off x="9341769" y="3130034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Final RGB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245F7-79D4-4AED-B816-9359424F6218}"/>
              </a:ext>
            </a:extLst>
          </p:cNvPr>
          <p:cNvSpPr txBox="1"/>
          <p:nvPr/>
        </p:nvSpPr>
        <p:spPr>
          <a:xfrm>
            <a:off x="5202906" y="3130034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Base Color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21FDA-27FC-4010-9660-7C3BCEFE8F7C}"/>
              </a:ext>
            </a:extLst>
          </p:cNvPr>
          <p:cNvSpPr txBox="1"/>
          <p:nvPr/>
        </p:nvSpPr>
        <p:spPr>
          <a:xfrm>
            <a:off x="857875" y="3130034"/>
            <a:ext cx="219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Ambient Occlusion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F6553-58EE-46C2-813D-2AA6E4036ABE}"/>
              </a:ext>
            </a:extLst>
          </p:cNvPr>
          <p:cNvSpPr txBox="1"/>
          <p:nvPr/>
        </p:nvSpPr>
        <p:spPr>
          <a:xfrm>
            <a:off x="9341768" y="6559034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Metallic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09EEF4-AF06-4EF1-8138-BE02C13315CF}"/>
              </a:ext>
            </a:extLst>
          </p:cNvPr>
          <p:cNvSpPr txBox="1"/>
          <p:nvPr/>
        </p:nvSpPr>
        <p:spPr>
          <a:xfrm>
            <a:off x="5202906" y="6559034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World Normal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47345-4C20-4369-BF44-27C09549CD91}"/>
              </a:ext>
            </a:extLst>
          </p:cNvPr>
          <p:cNvSpPr txBox="1"/>
          <p:nvPr/>
        </p:nvSpPr>
        <p:spPr>
          <a:xfrm>
            <a:off x="1064042" y="6559034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Roughness</a:t>
            </a:r>
          </a:p>
        </p:txBody>
      </p:sp>
    </p:spTree>
    <p:extLst>
      <p:ext uri="{BB962C8B-B14F-4D97-AF65-F5344CB8AC3E}">
        <p14:creationId xmlns:p14="http://schemas.microsoft.com/office/powerpoint/2010/main" val="74615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 Huang</dc:creator>
  <cp:lastModifiedBy>Kun Huang</cp:lastModifiedBy>
  <cp:revision>2</cp:revision>
  <dcterms:created xsi:type="dcterms:W3CDTF">2022-08-08T03:43:52Z</dcterms:created>
  <dcterms:modified xsi:type="dcterms:W3CDTF">2022-08-08T03:51:41Z</dcterms:modified>
</cp:coreProperties>
</file>